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3" d="100"/>
          <a:sy n="193" d="100"/>
        </p:scale>
        <p:origin x="-28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363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127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8282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641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079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618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1639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2292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30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9093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106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CFD9E-8F37-1B41-9E2F-1012A3E06F0F}" type="datetimeFigureOut">
              <a:rPr lang="es-ES" smtClean="0"/>
              <a:t>03/10/13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7F491-5C76-7548-94C0-B626F74979DE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14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27581" y="-93999"/>
            <a:ext cx="4864100" cy="56642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439" y="89641"/>
            <a:ext cx="49403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0301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0</Words>
  <Application>Microsoft Macintosh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Intertrade Logistics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Arturon  de la Parra</dc:creator>
  <cp:lastModifiedBy>Arturon  de la Parra</cp:lastModifiedBy>
  <cp:revision>2</cp:revision>
  <dcterms:created xsi:type="dcterms:W3CDTF">2013-10-03T17:04:50Z</dcterms:created>
  <dcterms:modified xsi:type="dcterms:W3CDTF">2013-10-03T19:17:28Z</dcterms:modified>
</cp:coreProperties>
</file>